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5" r:id="rId11"/>
    <p:sldId id="264" r:id="rId12"/>
    <p:sldId id="265" r:id="rId13"/>
    <p:sldId id="267" r:id="rId14"/>
    <p:sldId id="270" r:id="rId15"/>
    <p:sldId id="266" r:id="rId16"/>
    <p:sldId id="268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84BA-1624-4AAD-9A2D-2A5E1456D74A}" type="datetimeFigureOut">
              <a:rPr lang="hr-HR" smtClean="0"/>
              <a:pPr/>
              <a:t>10.9.2015.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A1C3D-B3E1-4097-B291-5451DD252C4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1. Roditeljski sastanak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3. razred</a:t>
            </a:r>
          </a:p>
          <a:p>
            <a:r>
              <a:rPr lang="hr-HR" dirty="0" err="1" smtClean="0"/>
              <a:t>Šk</a:t>
            </a:r>
            <a:r>
              <a:rPr lang="hr-HR" dirty="0" smtClean="0"/>
              <a:t>. god. 2015./2016.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Brojevi telefonskih govornica u Domu</a:t>
            </a:r>
          </a:p>
          <a:p>
            <a:r>
              <a:rPr lang="hr-HR" dirty="0" smtClean="0"/>
              <a:t>01/4559-700</a:t>
            </a:r>
          </a:p>
          <a:p>
            <a:r>
              <a:rPr lang="hr-HR" dirty="0" smtClean="0"/>
              <a:t>01/455-4459</a:t>
            </a:r>
          </a:p>
          <a:p>
            <a:r>
              <a:rPr lang="hr-HR" dirty="0" smtClean="0"/>
              <a:t>Mobitel – isključivo za potrebe škole u prirodi</a:t>
            </a:r>
          </a:p>
          <a:p>
            <a:pPr>
              <a:buNone/>
            </a:pPr>
            <a:r>
              <a:rPr lang="hr-HR" dirty="0" smtClean="0"/>
              <a:t>    091/15 95 154 (ne brinite ako se nekad nitko ne javi jer se gore gubi veza, nazovite kasnije)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 – imenici za roditelje</a:t>
            </a:r>
          </a:p>
          <a:p>
            <a:r>
              <a:rPr lang="hr-HR" dirty="0" smtClean="0"/>
              <a:t>Ugovori za PB</a:t>
            </a:r>
          </a:p>
          <a:p>
            <a:r>
              <a:rPr lang="hr-HR" dirty="0" smtClean="0"/>
              <a:t>Udžbenici – povrat i čuvanje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Ispiti i dodatni materijali za nastavu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Ispiti HJ, M, PID 3x15 kn = 45 kn</a:t>
            </a:r>
          </a:p>
          <a:p>
            <a:r>
              <a:rPr lang="hr-HR" dirty="0" smtClean="0"/>
              <a:t>Zbirka iz matematike 50 kn, </a:t>
            </a:r>
          </a:p>
          <a:p>
            <a:r>
              <a:rPr lang="hr-HR" dirty="0" smtClean="0"/>
              <a:t>Mapa 50 kn (ŠK)/ 51 kn (P)</a:t>
            </a:r>
            <a:endParaRPr lang="hr-HR" dirty="0"/>
          </a:p>
          <a:p>
            <a:r>
              <a:rPr lang="hr-HR" dirty="0" smtClean="0"/>
              <a:t>Ukupno 145/146 kn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30 kn – tko želi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Bilježnice u 3.r.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Hrvatski, PID, engleski, vjeronauk – Pisanka c – najlakše i najurednije se u njoj pišu slova</a:t>
            </a:r>
          </a:p>
          <a:p>
            <a:r>
              <a:rPr lang="hr-HR" dirty="0" smtClean="0"/>
              <a:t>Vješti i brzi u pisanju mogu prijeći u D ili obične bilježnice sa crtama</a:t>
            </a:r>
          </a:p>
          <a:p>
            <a:r>
              <a:rPr lang="hr-HR" dirty="0" smtClean="0"/>
              <a:t>Matematika – bilo kakva s kvadratićima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Kutija – kartonska(može od cipela)</a:t>
            </a:r>
          </a:p>
          <a:p>
            <a:r>
              <a:rPr lang="hr-HR" dirty="0" smtClean="0"/>
              <a:t>Vodene boje, tempere, paleta za boje, </a:t>
            </a:r>
            <a:r>
              <a:rPr lang="hr-HR" dirty="0" err="1" smtClean="0"/>
              <a:t>glinamol</a:t>
            </a:r>
            <a:r>
              <a:rPr lang="hr-HR" dirty="0" smtClean="0"/>
              <a:t>, tuš, debeli i tanki kist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Bijela majica</a:t>
            </a:r>
          </a:p>
          <a:p>
            <a:r>
              <a:rPr lang="hr-HR" dirty="0" smtClean="0"/>
              <a:t>Hlačice ili donji dio trenirke (tamnije boje)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Vjeronauk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Župa Krista kralja</a:t>
            </a:r>
          </a:p>
          <a:p>
            <a:r>
              <a:rPr lang="hr-HR" dirty="0" smtClean="0"/>
              <a:t>Od 10. </a:t>
            </a:r>
            <a:r>
              <a:rPr lang="hr-HR" dirty="0" err="1" smtClean="0"/>
              <a:t>mj</a:t>
            </a:r>
            <a:r>
              <a:rPr lang="hr-HR" dirty="0" smtClean="0"/>
              <a:t>.</a:t>
            </a:r>
          </a:p>
          <a:p>
            <a:r>
              <a:rPr lang="hr-HR" dirty="0" smtClean="0"/>
              <a:t>Časna Antonija</a:t>
            </a:r>
          </a:p>
          <a:p>
            <a:r>
              <a:rPr lang="hr-HR" dirty="0" smtClean="0"/>
              <a:t>Informacije više - naknadno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Ujutro, svaki utorak od 9 i 50 do 10 i 25</a:t>
            </a:r>
          </a:p>
          <a:p>
            <a:r>
              <a:rPr lang="hr-HR" dirty="0" smtClean="0"/>
              <a:t>Poslije podne, zadnja srijeda u mjesecu u 18 sati</a:t>
            </a:r>
          </a:p>
          <a:p>
            <a:r>
              <a:rPr lang="hr-HR" dirty="0" smtClean="0"/>
              <a:t>Na informacije doći 2x u toku polugodišta (4 x godišnje)</a:t>
            </a:r>
          </a:p>
          <a:p>
            <a:r>
              <a:rPr lang="hr-HR" dirty="0" smtClean="0"/>
              <a:t>Ne zadržavati se dulje od 10 min (poštujte druge i učiteljicu)</a:t>
            </a:r>
          </a:p>
          <a:p>
            <a:r>
              <a:rPr lang="hr-HR" dirty="0" smtClean="0"/>
              <a:t>Lista za upis kao što imaju ostali razredi – nema čekanja i svatko dolazi u svoj termin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Razredna stranica – sve važne obavijesti</a:t>
            </a:r>
          </a:p>
          <a:p>
            <a:r>
              <a:rPr lang="hr-HR" dirty="0" smtClean="0"/>
              <a:t>Za obavijesti o bolesti učenika nazvati tajništvo i javiti ime djeteta, razred i razlog izostanka s nastave.</a:t>
            </a:r>
          </a:p>
          <a:p>
            <a:pPr>
              <a:buNone/>
            </a:pPr>
            <a:r>
              <a:rPr lang="hr-HR" dirty="0" smtClean="0"/>
              <a:t>     60 50 204</a:t>
            </a:r>
          </a:p>
          <a:p>
            <a:r>
              <a:rPr lang="hr-HR" dirty="0" smtClean="0"/>
              <a:t>Kad je dijete bolesno, nazvati prijatelja iz razreda za obavijesti o gradivu i zadaći.</a:t>
            </a:r>
          </a:p>
          <a:p>
            <a:r>
              <a:rPr lang="hr-HR" dirty="0" smtClean="0"/>
              <a:t>Učiteljicama je u razredu zabranjeno javljati se na mobitel te ga isključuju. (molimo ne zovite)</a:t>
            </a:r>
          </a:p>
          <a:p>
            <a:r>
              <a:rPr lang="hr-HR" dirty="0" smtClean="0"/>
              <a:t>Djeci na nastavi zabranjeno korištenje mobitela</a:t>
            </a:r>
          </a:p>
          <a:p>
            <a:r>
              <a:rPr lang="hr-HR" dirty="0" smtClean="0"/>
              <a:t>Vodite brigu o ispričnicama i redovitom podmirivanju prehrane i PB-a</a:t>
            </a:r>
          </a:p>
          <a:p>
            <a:r>
              <a:rPr lang="hr-HR" dirty="0" smtClean="0"/>
              <a:t>Pregledati zaboravljene </a:t>
            </a:r>
            <a:r>
              <a:rPr lang="hr-HR" smtClean="0"/>
              <a:t>/ izgubljene stvari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Dnevni 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1. Pravilnici</a:t>
            </a:r>
          </a:p>
          <a:p>
            <a:pPr>
              <a:buNone/>
            </a:pPr>
            <a:r>
              <a:rPr lang="hr-HR" dirty="0" smtClean="0"/>
              <a:t>2. Potvrda člana Vijeća roditelja</a:t>
            </a:r>
          </a:p>
          <a:p>
            <a:pPr>
              <a:buNone/>
            </a:pPr>
            <a:r>
              <a:rPr lang="hr-HR" dirty="0" smtClean="0"/>
              <a:t>3. Škola u prirodi</a:t>
            </a:r>
          </a:p>
          <a:p>
            <a:pPr>
              <a:buNone/>
            </a:pPr>
            <a:r>
              <a:rPr lang="hr-HR" dirty="0" smtClean="0"/>
              <a:t>4. Razno: - E - imenici za roditelje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Ugovori za PB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</a:t>
            </a:r>
            <a:r>
              <a:rPr lang="hr-HR" smtClean="0"/>
              <a:t>Udžbenici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Ispiti, zbirka i mapa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Osiguranje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Pribor za LIK i TZK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Vjeronauk</a:t>
            </a:r>
          </a:p>
          <a:p>
            <a:pPr>
              <a:buNone/>
            </a:pPr>
            <a:r>
              <a:rPr lang="hr-HR" dirty="0" smtClean="0"/>
              <a:t>                    Informacije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pic>
        <p:nvPicPr>
          <p:cNvPr id="1026" name="Picture 2" descr="C:\Users\Petar\AppData\Local\Microsoft\Windows\Temporary Internet Files\Content.IE5\WCSMGPZK\original_smiley_fac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348880"/>
            <a:ext cx="3505572" cy="3505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Kućni red škole</a:t>
            </a:r>
          </a:p>
          <a:p>
            <a:r>
              <a:rPr lang="hr-HR" dirty="0" smtClean="0"/>
              <a:t>Pravilnik o izletima</a:t>
            </a:r>
          </a:p>
          <a:p>
            <a:r>
              <a:rPr lang="hr-HR" dirty="0" smtClean="0"/>
              <a:t>Pravilnik o praćenju i ocjenjivanju</a:t>
            </a:r>
          </a:p>
          <a:p>
            <a:r>
              <a:rPr lang="hr-HR" dirty="0" smtClean="0"/>
              <a:t>Pravilnik o kriterijima za izricanje pedagoških mjera</a:t>
            </a:r>
          </a:p>
          <a:p>
            <a:endParaRPr lang="hr-HR" dirty="0"/>
          </a:p>
          <a:p>
            <a:r>
              <a:rPr lang="hr-HR" dirty="0" smtClean="0"/>
              <a:t>Sve na stranici razreda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Potvrda člana Vijeća roditelja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Gđa Martina Kaić</a:t>
            </a:r>
          </a:p>
          <a:p>
            <a:r>
              <a:rPr lang="hr-HR" dirty="0" smtClean="0"/>
              <a:t>Do sada svjesno i odgovorno obavljala sve svoje dužnosti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Škola u prirodi na Sljemenu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- 14. 9. – 18.9.</a:t>
            </a:r>
          </a:p>
          <a:p>
            <a:pPr>
              <a:buNone/>
            </a:pPr>
            <a:r>
              <a:rPr lang="hr-HR" dirty="0" smtClean="0"/>
              <a:t>- cijena 350 kn + rudnik Zrinski 18 kn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= 368, 00 kn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džeparac 10 kn po danu = 50 kn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olazak u ponedjeljak u 8 i 30 (doći u školu u 8 sati)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ovratak u petak oko 14 sati / nema boravka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treba obavezno ponijeti?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Zdravstvenu iskaznicu</a:t>
            </a:r>
          </a:p>
          <a:p>
            <a:r>
              <a:rPr lang="hr-HR" dirty="0" smtClean="0"/>
              <a:t>Pribor za osobnu higijenu i ručnik</a:t>
            </a:r>
          </a:p>
          <a:p>
            <a:r>
              <a:rPr lang="hr-HR" dirty="0" smtClean="0"/>
              <a:t>Športska oprema – trenirka i tenisice</a:t>
            </a:r>
          </a:p>
          <a:p>
            <a:r>
              <a:rPr lang="hr-HR" dirty="0" smtClean="0"/>
              <a:t>Papuče za sobu</a:t>
            </a:r>
          </a:p>
          <a:p>
            <a:r>
              <a:rPr lang="hr-HR" dirty="0"/>
              <a:t> </a:t>
            </a:r>
            <a:r>
              <a:rPr lang="hr-HR" dirty="0" smtClean="0"/>
              <a:t>Telefonsku karticu / mobitel na osobnu odgovornost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još ponijeti?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Gaćice, čarape, potkošulje, majice kratkog i dugog rukava za 4 dana, pidžamu, lijekove. Odjeću i obuću za kišu</a:t>
            </a:r>
          </a:p>
          <a:p>
            <a:r>
              <a:rPr lang="hr-HR" dirty="0" smtClean="0"/>
              <a:t>Športski rekvizit (lopta, reketi za badminton i </a:t>
            </a:r>
            <a:r>
              <a:rPr lang="hr-HR" dirty="0" err="1" smtClean="0"/>
              <a:t>sl</a:t>
            </a:r>
            <a:r>
              <a:rPr lang="hr-HR" dirty="0" smtClean="0"/>
              <a:t>.)</a:t>
            </a:r>
          </a:p>
          <a:p>
            <a:r>
              <a:rPr lang="hr-HR" dirty="0" smtClean="0"/>
              <a:t>CD / </a:t>
            </a:r>
            <a:r>
              <a:rPr lang="hr-HR" dirty="0" err="1" smtClean="0"/>
              <a:t>stick</a:t>
            </a:r>
            <a:r>
              <a:rPr lang="hr-HR" dirty="0" smtClean="0"/>
              <a:t> s glazbom ili dječjim filmom</a:t>
            </a:r>
          </a:p>
          <a:p>
            <a:r>
              <a:rPr lang="hr-HR" dirty="0" smtClean="0"/>
              <a:t>Bočicu za vodu, ruksak</a:t>
            </a:r>
          </a:p>
          <a:p>
            <a:r>
              <a:rPr lang="hr-HR" dirty="0" smtClean="0"/>
              <a:t>Malu bočicu Cedevite, plastičnu čašu i žličicu</a:t>
            </a:r>
          </a:p>
          <a:p>
            <a:r>
              <a:rPr lang="hr-HR" dirty="0" smtClean="0"/>
              <a:t>Grickalice / kekse i </a:t>
            </a:r>
            <a:r>
              <a:rPr lang="hr-HR" dirty="0" err="1" smtClean="0"/>
              <a:t>sl</a:t>
            </a:r>
            <a:r>
              <a:rPr lang="hr-HR" dirty="0" smtClean="0"/>
              <a:t>. / zajednički dogovor (sok, mlijeko, čaj, kakao</a:t>
            </a:r>
            <a:r>
              <a:rPr lang="hr-HR" dirty="0" smtClean="0"/>
              <a:t>…)</a:t>
            </a:r>
          </a:p>
          <a:p>
            <a:r>
              <a:rPr lang="hr-HR" smtClean="0"/>
              <a:t>Sredstvo protiv krpelja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 nastavu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Jedna prazna bilježnica</a:t>
            </a:r>
          </a:p>
          <a:p>
            <a:r>
              <a:rPr lang="hr-HR" dirty="0" smtClean="0"/>
              <a:t>Pernica s bojicama , flomasterima, olovkama, gumicom, škaricama i ljepilom</a:t>
            </a:r>
          </a:p>
          <a:p>
            <a:r>
              <a:rPr lang="hr-HR" dirty="0" smtClean="0"/>
              <a:t>Udžbenik i radna bilježnica iz matematike</a:t>
            </a:r>
          </a:p>
          <a:p>
            <a:r>
              <a:rPr lang="hr-HR" dirty="0" smtClean="0"/>
              <a:t>Fascikl za materijale (kartonski – podloga za pisanje)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ide?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obavezno</a:t>
            </a:r>
          </a:p>
          <a:p>
            <a:r>
              <a:rPr lang="hr-HR" dirty="0" smtClean="0"/>
              <a:t>Tko ne ide, </a:t>
            </a:r>
            <a:r>
              <a:rPr lang="hr-HR" dirty="0" err="1" smtClean="0"/>
              <a:t>ide</a:t>
            </a:r>
            <a:r>
              <a:rPr lang="hr-HR" dirty="0" smtClean="0"/>
              <a:t> u 4. razred gdje svaki dan dobiva listiće koje mi radimo na Sljemenu, nastava do 12 i 15</a:t>
            </a:r>
          </a:p>
          <a:p>
            <a:r>
              <a:rPr lang="hr-HR" dirty="0" smtClean="0"/>
              <a:t>Pratnja uz učiteljicu iz razreda, učiteljice Marija i Maja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691</Words>
  <Application>Microsoft Office PowerPoint</Application>
  <PresentationFormat>Prikaz na zaslonu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tema</vt:lpstr>
      <vt:lpstr>1. Roditeljski sastanak</vt:lpstr>
      <vt:lpstr>Dnevni red</vt:lpstr>
      <vt:lpstr>Pravilnici</vt:lpstr>
      <vt:lpstr>Potvrda člana Vijeća roditelja</vt:lpstr>
      <vt:lpstr>Škola u prirodi na Sljemenu</vt:lpstr>
      <vt:lpstr>Što treba obavezno ponijeti?</vt:lpstr>
      <vt:lpstr>Što još ponijeti?</vt:lpstr>
      <vt:lpstr>Za nastavu</vt:lpstr>
      <vt:lpstr>Tko ide?</vt:lpstr>
      <vt:lpstr>Slajd 10</vt:lpstr>
      <vt:lpstr>Razno</vt:lpstr>
      <vt:lpstr>Ispiti i dodatni materijali za nastavu</vt:lpstr>
      <vt:lpstr>Slajd 13</vt:lpstr>
      <vt:lpstr>Bilježnice u 3.r.</vt:lpstr>
      <vt:lpstr>Likovni</vt:lpstr>
      <vt:lpstr>Tjelesni</vt:lpstr>
      <vt:lpstr>Vjeronauk</vt:lpstr>
      <vt:lpstr>Informacije</vt:lpstr>
      <vt:lpstr>Ostalo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Roditeljski sastanak</dc:title>
  <dc:creator>Petar</dc:creator>
  <cp:lastModifiedBy>Petar</cp:lastModifiedBy>
  <cp:revision>15</cp:revision>
  <dcterms:created xsi:type="dcterms:W3CDTF">2015-09-09T11:07:16Z</dcterms:created>
  <dcterms:modified xsi:type="dcterms:W3CDTF">2015-09-10T04:44:36Z</dcterms:modified>
</cp:coreProperties>
</file>